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solar eclipse happens when the Moon moves between the Sun and Earth, creating a shadow on Earth.
- Solar eclipses are rare. The last total eclipse in America was in 2017.
- At least two solar eclipses occur each year somewhere on Earth.
- Total eclipses happen only during a new moon, about once every 1-2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solar eclipse occurs when the Moon passes between the Sun and the Earth, casting its shadow on Earth.
- This event happens during the new moon phase, when the Moon's dark side faces Earth.
- Total solar eclipses, where the Sun and Moon appear the same size in the sky, are a special kind of eclipse.
- Typically, Earth experiences two solar eclipses each year, but total eclipses are rarer.
- As the Moon slowly drifts away from Earth, total solar eclipses will become even rarer and eventually cease.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slide showcases the three main types of solar eclipses: partial, annular, and total.
- In a partial eclipse, the Moon only covers a part of the Sun, leading to a partial shadow on Earth.
- An annular eclipse occurs when the Moon is directly in front of the Sun but doesn't completely cover it, creating a "ring of fire" appearance. 
- Annular eclipse happens when the moon's orbit is further from the earth so the moon appears smaller from perspective of an observe on earth.
- During a total eclipse, the Moon fully covers the Sun, plunging a specific area on Earth into darkness.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image shows the path of the eclipse across America on April 8th, 2024.
- The dark, thicker line represents the umbra, where viewers will see a total eclipse.
- The thinner lines illustrate the penumbra, indicating areas that will experience a partial eclipse.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</dc:title>
  <dc:subject>PptxGenJS Presentation</dc:subject>
  <dc:creator>Grader Than Technology LLC</dc:creator>
  <cp:lastModifiedBy>Grader Than Technology LLC</cp:lastModifiedBy>
  <cp:revision>1</cp:revision>
  <dcterms:created xsi:type="dcterms:W3CDTF">2024-03-04T06:10:17Z</dcterms:created>
  <dcterms:modified xsi:type="dcterms:W3CDTF">2024-03-04T06:10:17Z</dcterms:modified>
</cp:coreProperties>
</file>